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FFCC00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8" autoAdjust="0"/>
  </p:normalViewPr>
  <p:slideViewPr>
    <p:cSldViewPr>
      <p:cViewPr varScale="1">
        <p:scale>
          <a:sx n="132" d="100"/>
          <a:sy n="132" d="100"/>
        </p:scale>
        <p:origin x="64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fld id="{A9DD4D99-33F1-4308-A53A-B9C22D27155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74834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fld id="{D62380C0-9323-4C77-92AE-6C007456A8E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3572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5D71E-0CD0-7545-BCD7-46534C839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9055A0-6BE1-D847-8DF5-549B79D6C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6A71FF-23CF-554D-838D-C0B58148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49A05F-E398-C045-9458-87EBE956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24D8F3-EDC6-744C-A479-0688BF67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E2AD-8494-45A9-8129-8A04848711F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0494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618B5-6E03-1443-8389-AE09329A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C27B78-12FD-7640-BBD6-9CA325681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82A54F-8C40-9647-BFD3-BE9852CD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BB73B2-6496-004E-8010-E8EC4456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EE8022-CE50-5B49-8CB4-62B10783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5FFE5-3C77-471F-AE29-BC2071A58DD2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8569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F46CA89-40C5-F146-8633-8313C88F8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305FDE-36B3-224A-86E5-889C8F472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78DD99-C5BD-2143-9F35-1E80142CB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B3188B-BE75-2C47-B126-A437B208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D52F47-06BD-6C45-806C-38C9A1FC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4DE6-1A6D-4C52-B2BB-752EF124F05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5174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9CDDBD-0DFB-1A4B-A04E-F319CACD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385FD0-1E46-574A-95A2-8A442A3D4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D09ABB-4B93-B04A-89F3-3F99782B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FE7C8B-D5BA-3648-A934-99760925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722D3D-7464-D047-AD95-ABF170BC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B486-5149-4FFF-8C15-C327935E522C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3593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B637A-4670-9E42-875F-B3ACFB03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F3313E-C213-5049-8487-9654C7D1D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F3FEF4-952C-FA46-B934-CD7CA6C3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F5D3C7-1F89-2542-B114-E3E8B90B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0456CB-05EC-4748-936E-757EBE7D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8E12-FA3D-48EC-A57B-62ECE35506DC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6931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EC7CF-A349-B940-9D8B-445C0426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CEBA28-209E-F545-ADDA-4DD77888D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EEC16E-718A-FB45-9C97-0CB9B195E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7A23E4-3CB5-A14A-A434-EDFA4872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7332E8-9BAC-CD4D-9471-8B2AB999D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0FE1AA-3E49-B249-B822-FCE84304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E292-45AE-4618-B64E-8BE016150387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007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FEB4D-0F7F-4349-910F-0F4C7667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D748D8-EDDA-154F-BD9B-E48F4CCC3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95A912-1E03-4A47-A4F7-EE8A7D08B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E27678B-557A-7B41-9A6E-0F007AF6D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F9AA2F7-B88D-5549-AF8F-1AA1CF86A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9C358B-2F93-D044-92D9-55011462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2EC9FD-C81B-DD41-BB98-B35D2BC95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C020352-D353-4642-9AE0-4A8DDBAE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E532B-7755-40F2-BC93-852F260EDE5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7360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566C2-028E-7E42-88D6-0D832423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03293D-334C-9140-AAE1-18E926BF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EB285B-C657-9640-A726-16176FA4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DA1BD8-2C6F-3845-8087-3C33167A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94CA1-E538-4FE3-8F95-76B1E6E8E28B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6877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24899BC-177B-054D-8516-77DA1373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A55239-7A7A-E747-B7C4-7A5E80296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FAE072-C905-CB41-BC0B-3E6E6476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ABAAB-F402-41D2-A324-9A31FD8FDB30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0438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53FD67-8C96-104B-A216-328456AB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58DDCA-91A4-EA47-9204-742D936F4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29DEB75-F619-C140-A994-62118D1B5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45A7DE-BF54-484D-9F7C-DBEE7E7E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227F70-C2D0-6046-8834-DC5DD41A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44D3B9-116A-9B44-8D93-A647430A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2C06-D296-4A4B-93F4-5E8D868C5C5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008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F6C04-8AD1-2044-9714-4312D826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A00FA3-F92B-C841-AC29-A86925E31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391829-A297-5E41-A746-85217069E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F1E4AB-CBF1-ED48-9B8A-D42546D64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BDB32D-0BC5-F841-85DA-8E230442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7C79E6-96D5-CE4D-8D1A-9AEB1A88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8B05-F242-426B-B4B3-9F528B920D0C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8297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21B967-1103-CA41-845B-93730140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601849-9244-7140-BC4E-E9D62EC31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92F8A7-4A15-6E4B-9614-D37918669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AFD71D-69D9-DD46-A655-7B4910188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A5D742-6696-F84E-B2C9-7FFA89B9B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2A682-C303-4D19-B0D1-1DFBE83912AA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214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1122362"/>
            <a:ext cx="6858000" cy="2840037"/>
          </a:xfrm>
        </p:spPr>
        <p:txBody>
          <a:bodyPr>
            <a:normAutofit/>
          </a:bodyPr>
          <a:lstStyle/>
          <a:p>
            <a:r>
              <a:rPr lang="ru-RU" altLang="ru-RU" sz="5000" b="1"/>
              <a:t>Презентация </a:t>
            </a:r>
            <a:r>
              <a:rPr lang="en-US" altLang="ru-RU" sz="5000" b="1"/>
              <a:t>Photoshop</a:t>
            </a:r>
            <a:endParaRPr lang="ru-RU" altLang="ru-RU" sz="5000" b="1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256436"/>
            <a:ext cx="6858000" cy="1600818"/>
          </a:xfrm>
        </p:spPr>
        <p:txBody>
          <a:bodyPr>
            <a:normAutofit/>
          </a:bodyPr>
          <a:lstStyle/>
          <a:p>
            <a:r>
              <a:rPr lang="ru-RU" altLang="ru-RU" dirty="0"/>
              <a:t>Практическая работа №1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CF41D2AA-D40E-0541-9227-EBDDB61F8733}"/>
              </a:ext>
            </a:extLst>
          </p:cNvPr>
          <p:cNvSpPr txBox="1">
            <a:spLocks noChangeArrowheads="1"/>
          </p:cNvSpPr>
          <p:nvPr/>
        </p:nvSpPr>
        <p:spPr>
          <a:xfrm>
            <a:off x="1259632" y="6127275"/>
            <a:ext cx="6858000" cy="16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Матвеенко Д.В. з22928/1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000" dirty="0"/>
              <a:t>Инструмент искажение, искажаем фигуру как показано ниже.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3"/>
          <a:stretch/>
        </p:blipFill>
        <p:spPr>
          <a:xfrm>
            <a:off x="1520019" y="1690689"/>
            <a:ext cx="6103962" cy="4627659"/>
          </a:xfrm>
        </p:spPr>
      </p:pic>
    </p:spTree>
    <p:extLst>
      <p:ext uri="{BB962C8B-B14F-4D97-AF65-F5344CB8AC3E}">
        <p14:creationId xmlns:p14="http://schemas.microsoft.com/office/powerpoint/2010/main" val="42661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000" dirty="0"/>
              <a:t>Добавляем эффект «Ветер»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56" y="1825625"/>
            <a:ext cx="5065288" cy="4351338"/>
          </a:xfrm>
        </p:spPr>
      </p:pic>
    </p:spTree>
    <p:extLst>
      <p:ext uri="{BB962C8B-B14F-4D97-AF65-F5344CB8AC3E}">
        <p14:creationId xmlns:p14="http://schemas.microsoft.com/office/powerpoint/2010/main" val="403923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000" dirty="0"/>
              <a:t>Добавляем прозрачность и получаем вот такой результат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0552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531813" y="857250"/>
            <a:ext cx="8002587" cy="571500"/>
          </a:xfrm>
        </p:spPr>
        <p:txBody>
          <a:bodyPr>
            <a:normAutofit fontScale="90000"/>
          </a:bodyPr>
          <a:lstStyle/>
          <a:p>
            <a:r>
              <a:rPr lang="ru-RU" altLang="ru-RU" sz="2000" dirty="0"/>
              <a:t>С помощью инструмента «Магнитное Лассо» выделяем верхнюю часть рисунка как показано на изображении:</a:t>
            </a:r>
            <a:endParaRPr lang="ru-RU" alt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68" y="1825625"/>
            <a:ext cx="7728863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800" dirty="0"/>
              <a:t>С помощью инструмента </a:t>
            </a:r>
            <a:r>
              <a:rPr lang="ru-RU" altLang="ru-RU" sz="2800" dirty="0" err="1"/>
              <a:t>Smudge</a:t>
            </a:r>
            <a:r>
              <a:rPr lang="ru-RU" altLang="ru-RU" sz="2800" dirty="0"/>
              <a:t> (палец), смазываем границы облаков.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5" y="1825625"/>
            <a:ext cx="7648549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3200" dirty="0"/>
              <a:t>Создаем дубликат слоя «Небо»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39372"/>
            <a:ext cx="7886700" cy="3523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3200" dirty="0"/>
              <a:t>Отразить слой по вертикали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27" y="1825625"/>
            <a:ext cx="4990345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3200" dirty="0"/>
              <a:t>Создаем отражение и подгоняем уровни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56" y="1825625"/>
            <a:ext cx="7419688" cy="435133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800" dirty="0"/>
              <a:t>Создаем луну через эллипс и кисти луны.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11" y="1825625"/>
            <a:ext cx="5085577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800" dirty="0"/>
              <a:t>Создаем свечение луны через «Стиль слоя»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414" y="1825625"/>
            <a:ext cx="5439172" cy="43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800" dirty="0"/>
              <a:t>Лунная дорожка.</a:t>
            </a:r>
            <a:br>
              <a:rPr lang="ru-RU" altLang="ru-RU" sz="2800" dirty="0"/>
            </a:br>
            <a:r>
              <a:rPr lang="ru-RU" altLang="ru-RU" sz="2800" dirty="0"/>
              <a:t>Создаем прямоугольник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74275"/>
            <a:ext cx="7886700" cy="4254038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94</Words>
  <Application>Microsoft Macintosh PowerPoint</Application>
  <PresentationFormat>Экран (4:3)</PresentationFormat>
  <Paragraphs>14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Презентация Photoshop</vt:lpstr>
      <vt:lpstr>С помощью инструмента «Магнитное Лассо» выделяем верхнюю часть рисунка как показано на изображении:</vt:lpstr>
      <vt:lpstr>С помощью инструмента Smudge (палец), смазываем границы облаков.</vt:lpstr>
      <vt:lpstr>Создаем дубликат слоя «Небо»</vt:lpstr>
      <vt:lpstr>Отразить слой по вертикали</vt:lpstr>
      <vt:lpstr>Создаем отражение и подгоняем уровни</vt:lpstr>
      <vt:lpstr>Создаем луну через эллипс и кисти луны.</vt:lpstr>
      <vt:lpstr>Создаем свечение луны через «Стиль слоя»</vt:lpstr>
      <vt:lpstr>Лунная дорожка. Создаем прямоугольник</vt:lpstr>
      <vt:lpstr>Инструмент искажение, искажаем фигуру как показано ниже.</vt:lpstr>
      <vt:lpstr>Добавляем эффект «Ветер»</vt:lpstr>
      <vt:lpstr>Добавляем прозрачность и получаем вот такой результат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учебного курса</dc:title>
  <dc:creator>RePack by Diakov</dc:creator>
  <cp:lastModifiedBy>Microsoft Office User</cp:lastModifiedBy>
  <cp:revision>13</cp:revision>
  <dcterms:created xsi:type="dcterms:W3CDTF">2018-03-29T11:11:47Z</dcterms:created>
  <dcterms:modified xsi:type="dcterms:W3CDTF">2019-02-11T07:53:05Z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TC062561681049</vt:lpwstr>
  </property>
</Properties>
</file>